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77" r:id="rId12"/>
    <p:sldId id="268" r:id="rId13"/>
    <p:sldId id="282" r:id="rId14"/>
    <p:sldId id="283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996"/>
    <a:srgbClr val="E70B35"/>
    <a:srgbClr val="26BBAA"/>
    <a:srgbClr val="F08684"/>
    <a:srgbClr val="01B6E1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096000" y="1771650"/>
            <a:ext cx="5857875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6792384" y="2341182"/>
            <a:ext cx="5161491" cy="18158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 지도 안 세부지역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누르면 세부지도로 이동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B69B863-CBC2-0A3E-A042-AC97604CF0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167" y="1039844"/>
            <a:ext cx="3981451" cy="26543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FB0250E-A97E-34CB-018B-B927ED5875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167" y="3828669"/>
            <a:ext cx="3981450" cy="265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096000" y="1771650"/>
            <a:ext cx="5857875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6792384" y="2341182"/>
            <a:ext cx="5161491" cy="18158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 지도 안 세부지역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누르면 세부지도로 이동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2A4A1B-4A3F-D3BC-E3FA-B93BEB6BB3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2" y="2084224"/>
            <a:ext cx="4990280" cy="332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096000" y="1771650"/>
            <a:ext cx="5857875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6792384" y="2341182"/>
            <a:ext cx="5161491" cy="181588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 지도 안 세부지역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누르면 세부지도로 이동</a:t>
            </a:r>
          </a:p>
        </p:txBody>
      </p:sp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901E0AE2-9DA9-3EB4-0273-29EEFA15A14D}"/>
              </a:ext>
            </a:extLst>
          </p:cNvPr>
          <p:cNvSpPr/>
          <p:nvPr/>
        </p:nvSpPr>
        <p:spPr>
          <a:xfrm>
            <a:off x="1692598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821C28-6C74-30A2-C032-845E60611A6A}"/>
              </a:ext>
            </a:extLst>
          </p:cNvPr>
          <p:cNvSpPr/>
          <p:nvPr/>
        </p:nvSpPr>
        <p:spPr>
          <a:xfrm>
            <a:off x="2109999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BE334383-8F2A-0788-02D1-FE37A92C18D5}"/>
              </a:ext>
            </a:extLst>
          </p:cNvPr>
          <p:cNvSpPr/>
          <p:nvPr/>
        </p:nvSpPr>
        <p:spPr>
          <a:xfrm>
            <a:off x="4986046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B8B64A-FAF0-D327-320D-EAF7FE5862E2}"/>
              </a:ext>
            </a:extLst>
          </p:cNvPr>
          <p:cNvSpPr/>
          <p:nvPr/>
        </p:nvSpPr>
        <p:spPr>
          <a:xfrm>
            <a:off x="5403447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컨텐츠에 대한 내용을 적어요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PowerPoint is a computer program created by Microsoft Office</a:t>
            </a:r>
            <a:endParaRPr lang="ko-KR" altLang="en-US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5D7ABEB1-CCA3-8C40-F826-87B5118EB4F4}"/>
              </a:ext>
            </a:extLst>
          </p:cNvPr>
          <p:cNvSpPr/>
          <p:nvPr/>
        </p:nvSpPr>
        <p:spPr>
          <a:xfrm>
            <a:off x="8279494" y="1867247"/>
            <a:ext cx="1932735" cy="1932735"/>
          </a:xfrm>
          <a:prstGeom prst="teardrop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D557BB1-8D62-5214-BE4C-B0E4BD98AB8A}"/>
              </a:ext>
            </a:extLst>
          </p:cNvPr>
          <p:cNvSpPr/>
          <p:nvPr/>
        </p:nvSpPr>
        <p:spPr>
          <a:xfrm>
            <a:off x="8696895" y="2579525"/>
            <a:ext cx="11499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wun Batang" pitchFamily="2" charset="-127"/>
                <a:ea typeface="Gowun Batang" pitchFamily="2" charset="-127"/>
              </a:rPr>
              <a:t>사진</a:t>
            </a:r>
            <a:endParaRPr lang="en-US" altLang="ko-KR" sz="1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2294174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153802" y="2927400"/>
            <a:ext cx="3688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여러 여가활동 중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여행에 대한 관심도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높아지고 있다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332542" y="4042490"/>
            <a:ext cx="3331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이에 따라 </a:t>
            </a:r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국내의 여행지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를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쉽게 찾아보고 공유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하는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여행 전용 </a:t>
            </a:r>
            <a:r>
              <a:rPr lang="en-US" altLang="ko-KR" b="1" dirty="0" err="1">
                <a:solidFill>
                  <a:srgbClr val="E70B35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필요하다 생각되어 만들게 되었다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889929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71821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880631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718217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406490" y="3889929"/>
            <a:ext cx="1678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718217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 err="1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43651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7629238" cy="1810517"/>
            <a:chOff x="2167080" y="1761836"/>
            <a:chExt cx="7629238" cy="18105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1" y="1761836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7" y="219093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2773922"/>
              <a:ext cx="7629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 err="1">
                  <a:latin typeface="Gowun Batang" pitchFamily="2" charset="-127"/>
                  <a:ea typeface="Gowun Batang" pitchFamily="2" charset="-127"/>
                </a:rPr>
                <a:t>sns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6" y="320302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432</Words>
  <Application>Microsoft Office PowerPoint</Application>
  <PresentationFormat>와이드스크린</PresentationFormat>
  <Paragraphs>133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24</cp:revision>
  <dcterms:created xsi:type="dcterms:W3CDTF">2023-02-19T04:40:02Z</dcterms:created>
  <dcterms:modified xsi:type="dcterms:W3CDTF">2023-06-12T05:12:29Z</dcterms:modified>
</cp:coreProperties>
</file>

<file path=docProps/thumbnail.jpeg>
</file>